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8" r:id="rId5"/>
    <p:sldId id="274" r:id="rId6"/>
    <p:sldId id="267" r:id="rId7"/>
    <p:sldId id="269" r:id="rId8"/>
    <p:sldId id="270" r:id="rId9"/>
    <p:sldId id="262" r:id="rId10"/>
    <p:sldId id="264" r:id="rId11"/>
    <p:sldId id="271" r:id="rId12"/>
    <p:sldId id="273" r:id="rId13"/>
    <p:sldId id="259" r:id="rId14"/>
    <p:sldId id="263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4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6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2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2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1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9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FE97-58B6-4D76-B58A-EF8BA4DCA681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174B-549C-4CF7-9A19-EC80269BB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3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644"/>
            <a:ext cx="899592" cy="1196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269"/>
            <a:ext cx="8928992" cy="4032923"/>
          </a:xfrm>
        </p:spPr>
        <p:txBody>
          <a:bodyPr>
            <a:noAutofit/>
          </a:bodyPr>
          <a:lstStyle/>
          <a:p>
            <a:r>
              <a:rPr lang="ru-RU" sz="3600" b="1" spc="26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 информационного ресурса или иного совещательного органа </a:t>
            </a:r>
            <a:br>
              <a:rPr lang="ru-RU" sz="3600" b="1" spc="26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spc="26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внесения предложений жителей в стратегию развития города Барнаула</a:t>
            </a:r>
            <a:endParaRPr lang="ru-RU" sz="3600" b="1" spc="260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2051720" cy="1110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7687" y="5924599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Барнаул, 2017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" y="1069291"/>
            <a:ext cx="4759547" cy="3812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9" y="3860265"/>
            <a:ext cx="4378672" cy="30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847" y="1047587"/>
            <a:ext cx="9015907" cy="79723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Формирование комфортной городской среды</a:t>
            </a:r>
            <a:endParaRPr lang="ru-RU" sz="1800" b="1" spc="26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4" y="1772816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рамках реализации подпрограммы «Формирование комфортной городской среды» на 2017 год в городе Барнауле создана Общественная комиссия в целях выработки эффективных решений, учитывающих мнение общественности по вопросам повышения уровня благоустройства дворовых территорий, территорий общего пользования, а также контроля за ходом ее реализации. </a:t>
            </a:r>
          </a:p>
          <a:p>
            <a:pPr algn="just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Постановлением администрации города Барнаула от 30.03.2017 №622 утвержден порядок общественного обсуждения  проекта подпрограммы, а также состав Общественной комиссии. </a:t>
            </a:r>
          </a:p>
        </p:txBody>
      </p:sp>
      <p:pic>
        <p:nvPicPr>
          <p:cNvPr id="1026" name="Picture 2" descr="C:\Users\PROKOP~1\AppData\Local\Temp\formirovanie-sredy-zazhato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40571"/>
            <a:ext cx="1969467" cy="13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918648" cy="1899642"/>
          </a:xfrm>
        </p:spPr>
        <p:txBody>
          <a:bodyPr>
            <a:noAutofit/>
          </a:bodyPr>
          <a:lstStyle/>
          <a:p>
            <a:endParaRPr lang="ru-RU" b="1" spc="260" dirty="0">
              <a:latin typeface="Bickham Script One" panose="030304020407070D0D06" pitchFamily="66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 bwMode="auto">
          <a:xfrm>
            <a:off x="96228" y="1587019"/>
            <a:ext cx="8977433" cy="48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2457" y="1047587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Формирование комфортной городской среды</a:t>
            </a:r>
            <a:endParaRPr lang="ru-RU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12482"/>
            <a:ext cx="8784976" cy="6163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Формирование комфортной городской среды</a:t>
            </a:r>
            <a:endParaRPr lang="ru-RU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84784"/>
            <a:ext cx="9143999" cy="52460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Сергей Дугин, глава администрации </a:t>
            </a: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города: «Карта 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благоустройства барнаульских дворов формируется при активном </a:t>
            </a: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участии жителей.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Самое 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главное в этом процессе – адреса для благоустройства дворов предлагают сами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барнаульцы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Жителям виднее, какими они хотят видеть свои дворы, что нужно сделать в первую очередь: асфальтирование, детскую или спортивную площадку и т.д. Опора на мнение горожан поможет с максимальной эффективностью использовать выделенные городу федеральные средства – более 236 млн рублей. </a:t>
            </a:r>
            <a:endParaRPr lang="ru-RU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Также 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участии общественности будет определена для благоустройства общественно значимая территория общего пользования. Думаю, что после проведения работ она станет одним из самых любимых мест отдыха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барнаульцев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 </a:t>
            </a:r>
            <a:b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Надеюсь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что жители благоустроенных по партийному проекту дворов и посетители территории общественного пользования будут очень бережно, по-хозяйски относиться к общедомовому имуществу и элементам городского </a:t>
            </a: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благоустройства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 </a:t>
            </a:r>
            <a:endParaRPr lang="ru-RU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 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как иначе – только все вместе мы можем сделать наш любимый город более комфортным и уютным</a:t>
            </a:r>
            <a:r>
              <a:rPr lang="ru-RU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!»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918648" cy="1899642"/>
          </a:xfrm>
        </p:spPr>
        <p:txBody>
          <a:bodyPr>
            <a:noAutofit/>
          </a:bodyPr>
          <a:lstStyle/>
          <a:p>
            <a:endParaRPr lang="ru-RU" b="1" spc="260" dirty="0">
              <a:latin typeface="Bickham Script One" panose="030304020407070D0D06" pitchFamily="66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"/>
          <a:stretch/>
        </p:blipFill>
        <p:spPr bwMode="auto">
          <a:xfrm>
            <a:off x="-29334" y="1772816"/>
            <a:ext cx="9173334" cy="48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20" y="103822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Форум, посвященный реализации проекта «Комфортная городская среда», </a:t>
            </a:r>
          </a:p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участием жителей города Барнаула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9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960" y="1047587"/>
            <a:ext cx="7918648" cy="509205"/>
          </a:xfrm>
        </p:spPr>
        <p:txBody>
          <a:bodyPr>
            <a:noAutofit/>
          </a:bodyPr>
          <a:lstStyle/>
          <a:p>
            <a:r>
              <a:rPr lang="ru-RU" altLang="ru-RU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Межведомственная </a:t>
            </a:r>
            <a:r>
              <a:rPr lang="ru-RU" altLang="ru-RU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рабочая группа по реализации мероприятий, направленных на улучшение демографической ситуации</a:t>
            </a:r>
            <a:endParaRPr lang="ru-RU" sz="1800" b="1" spc="26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77281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июне 2017 года состоялось заседание межведомственной рабочей группы по реализации мероприятий, направленных на улучшение демографической ситуации на территории городского округа - города Барнаула Алтайского края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1"/>
          <a:stretch/>
        </p:blipFill>
        <p:spPr bwMode="auto">
          <a:xfrm>
            <a:off x="458049" y="2696146"/>
            <a:ext cx="7745183" cy="41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9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918648" cy="1899642"/>
          </a:xfrm>
        </p:spPr>
        <p:txBody>
          <a:bodyPr>
            <a:noAutofit/>
          </a:bodyPr>
          <a:lstStyle/>
          <a:p>
            <a:endParaRPr lang="ru-RU" b="1" spc="26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08" y="191683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Общественный совет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реализации проекта туристско-рекреационного кластера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«Барнаул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горнозаводской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город»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Координационный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совет по территориальному общественному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самоуправлению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Общественный совет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вопросам молодежной политики при главе администрации города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Барнаула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Совет по делам инвалидов при заместителе главы администрации города Барнаула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межведомственная рабочая группа </a:t>
            </a: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реализации мероприятий, направленных на улучшение демографической ситуации на территории городского округа - города Барнаула Алтайского </a:t>
            </a:r>
            <a:r>
              <a:rPr lang="ru-RU" alt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края в </a:t>
            </a: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 году</a:t>
            </a:r>
            <a:b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Совещательные органы при администрации города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918648" cy="1899642"/>
          </a:xfrm>
        </p:spPr>
        <p:txBody>
          <a:bodyPr>
            <a:noAutofit/>
          </a:bodyPr>
          <a:lstStyle/>
          <a:p>
            <a:endParaRPr lang="ru-RU" b="1" spc="260" dirty="0">
              <a:latin typeface="Bickham Script One" panose="030304020407070D0D06" pitchFamily="66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"/>
          <a:stretch/>
        </p:blipFill>
        <p:spPr bwMode="auto">
          <a:xfrm>
            <a:off x="24" y="1612777"/>
            <a:ext cx="9143975" cy="497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6840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 </a:t>
            </a:r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проекта туристско-рекреационного кластера </a:t>
            </a:r>
            <a:endParaRPr lang="ru-RU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Барнаул - горнозаводской город»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918648" cy="1899642"/>
          </a:xfrm>
        </p:spPr>
        <p:txBody>
          <a:bodyPr>
            <a:noAutofit/>
          </a:bodyPr>
          <a:lstStyle/>
          <a:p>
            <a:endParaRPr lang="ru-RU" b="1" spc="260" dirty="0">
              <a:latin typeface="Bickham Script One" panose="030304020407070D0D06" pitchFamily="66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"/>
          <a:stretch/>
        </p:blipFill>
        <p:spPr bwMode="auto">
          <a:xfrm>
            <a:off x="56828" y="1683497"/>
            <a:ext cx="9030344" cy="48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96840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 </a:t>
            </a:r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проекта туристско-рекреационного кластера </a:t>
            </a:r>
            <a:endParaRPr lang="ru-RU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Барнаул - горнозаводской город»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2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5" y="1088764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Координационный совет </a:t>
            </a:r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территориальному общественному 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самоуправлению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апреле 2017 года в администрации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Барнаула прошло заседание Координационного совета по территориальному общественному самоуправлению с участием председателей 71 органа ТОС и представителей органов местного самоуправления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Перед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собравшимися выступили руководители органов ТОС, принявшие участие в Учредительной конференции Общероссийской ассоциации территориального общественного самоуправления и I Всероссийского Съезда ТОС в Москве. </a:t>
            </a:r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Участники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заседания обсудили насущные вопросы развития территориального общественного самоуправления, внесли предложения по их решению, определили задачи на предстоящий период работы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ходе мероприятия состоялось торжественное вручение кубка и диплома за III место в общероссийском конкурсе «Лучшая программа взаимодействия ТОС и бизнеса» председателю Совета ТОС п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Кирова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Центрального района Вере Ивановой. Поздравлений удостоились председатели органов ТОС «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Докучаевский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Ленинского района, «Водник» Индустриального района и «Станция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Ползуново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Центрального района, которые отмечают юбилейные даты со дня образования. </a:t>
            </a:r>
          </a:p>
        </p:txBody>
      </p:sp>
    </p:spTree>
    <p:extLst>
      <p:ext uri="{BB962C8B-B14F-4D97-AF65-F5344CB8AC3E}">
        <p14:creationId xmlns:p14="http://schemas.microsoft.com/office/powerpoint/2010/main" val="1032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" y="959031"/>
            <a:ext cx="4392488" cy="2926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98846"/>
            <a:ext cx="4352899" cy="2900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13" y="1772816"/>
            <a:ext cx="3078087" cy="46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918648" cy="1899642"/>
          </a:xfrm>
        </p:spPr>
        <p:txBody>
          <a:bodyPr>
            <a:noAutofit/>
          </a:bodyPr>
          <a:lstStyle/>
          <a:p>
            <a:endParaRPr lang="ru-RU" b="1" spc="260" dirty="0">
              <a:latin typeface="Bickham Script One" panose="030304020407070D0D06" pitchFamily="66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2"/>
          <a:stretch/>
        </p:blipFill>
        <p:spPr bwMode="auto">
          <a:xfrm>
            <a:off x="0" y="1602787"/>
            <a:ext cx="9144000" cy="501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1012086"/>
            <a:ext cx="889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Координационный совет по территориальному общественному самоуправлению</a:t>
            </a:r>
          </a:p>
        </p:txBody>
      </p:sp>
    </p:spTree>
    <p:extLst>
      <p:ext uri="{BB962C8B-B14F-4D97-AF65-F5344CB8AC3E}">
        <p14:creationId xmlns:p14="http://schemas.microsoft.com/office/powerpoint/2010/main" val="1032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8" y="18645"/>
            <a:ext cx="773832" cy="10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1"/>
            <a:ext cx="1763687" cy="95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829" y="184482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Комитетом по социальной поддержке населения города Барнаула совместно с комитетом по делам молодежи администрации города Барнаула организован и проведен конкурс «Лучшая мобильная группа Барнаульского штаба Всероссийского общественного движения «Волонтеры Победы». </a:t>
            </a:r>
          </a:p>
          <a:p>
            <a:pPr algn="just"/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Конкурсе приняли участие 12 мобильных групп учебных заведений, которые в течение двух месяцев оказывали адресную помощь ветеранам войны и труженикам тыла, а также пожилым гражданам города Барнаула. Более 40 ветеранов получили помощь в уборке жилых помещений, очистке придомовых территорий. Волонтеры помогали ветеранам в покупке продуктов, приготовлении обедов. </a:t>
            </a:r>
          </a:p>
          <a:p>
            <a:pPr algn="just"/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Отряды волонтеров посещали Барнаульский дом-интернат для престарелых и инвалидов (ветеранов войны и труда), где были организованы  концертные программы и мастер-классы, оказана помощь по уборке территории. Учащимися КГБПОУ «Алтайская академия гостеприимства» и КГБПОУ «Международный колледж сыроделия и профессиональных технологий» на регулярной основе оказывались услуги парикмахеров как проживающим в доме-интернате, так и ветеранам на дому. Услугами воспользовались более 20 человек.</a:t>
            </a:r>
          </a:p>
          <a:p>
            <a:pPr algn="just"/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мая 2017 состоялось итоговое заседание организационного комитета по подведению итогов конкурса «Лучшая мобильная группа Барнаульского штаба Всероссийского общественного движения «Волонтеры Победы». По итогам заседания было решено рекомендовать к награждению Благодарностью главы администрации города Барнаула участников, занявших 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III</a:t>
            </a: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места, а также вручить дипломы участника не занявшим призовые места. </a:t>
            </a:r>
          </a:p>
          <a:p>
            <a:pPr algn="just"/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Церемония награждения </a:t>
            </a:r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состоялась </a:t>
            </a: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 мая 2017 года в ходе заседания Общественного совета по вопросам молодежной политики при главе администрации города Барнаула</a:t>
            </a:r>
            <a:r>
              <a:rPr lang="ru-RU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196752"/>
            <a:ext cx="912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Конкурс </a:t>
            </a:r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«Лучшая мобильная группа Барнаульского штаба Всероссийского общественного движения «Волонтеры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8319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590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Создание информационного ресурса или иного совещательного органа  для внесения предложений жителей в стратегию развития города Барнаула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комфортной городской среды</vt:lpstr>
      <vt:lpstr>Презентация PowerPoint</vt:lpstr>
      <vt:lpstr>Формирование комфортной городской среды</vt:lpstr>
      <vt:lpstr>Презентация PowerPoint</vt:lpstr>
      <vt:lpstr>Межведомственная рабочая группа по реализации мероприятий, направленных на улучшение демографической ситуации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информационного ресурса или иного совещательного органа для внесения предложений жителей в стратегию развития города Барнаула</dc:title>
  <dc:creator>Надежда Г. Прокопьева</dc:creator>
  <cp:lastModifiedBy>Надежда Г. Прокопьева</cp:lastModifiedBy>
  <cp:revision>31</cp:revision>
  <dcterms:created xsi:type="dcterms:W3CDTF">2017-07-18T07:07:20Z</dcterms:created>
  <dcterms:modified xsi:type="dcterms:W3CDTF">2017-08-31T05:10:09Z</dcterms:modified>
</cp:coreProperties>
</file>